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7" r:id="rId8"/>
    <p:sldId id="278" r:id="rId9"/>
    <p:sldId id="280" r:id="rId10"/>
    <p:sldId id="269" r:id="rId11"/>
    <p:sldId id="275" r:id="rId12"/>
    <p:sldId id="265" r:id="rId13"/>
    <p:sldId id="270" r:id="rId14"/>
    <p:sldId id="279" r:id="rId15"/>
    <p:sldId id="272" r:id="rId16"/>
    <p:sldId id="261" r:id="rId17"/>
    <p:sldId id="274" r:id="rId18"/>
    <p:sldId id="262" r:id="rId1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78" autoAdjust="0"/>
  </p:normalViewPr>
  <p:slideViewPr>
    <p:cSldViewPr>
      <p:cViewPr>
        <p:scale>
          <a:sx n="100" d="100"/>
          <a:sy n="100" d="100"/>
        </p:scale>
        <p:origin x="-1944" y="-8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9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06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55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1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9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9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65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40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578F-D236-41D7-BA25-FA0199B8F7D3}" type="datetimeFigureOut">
              <a:rPr lang="sv-SE" smtClean="0"/>
              <a:t>2014-03-17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B26F-9451-496A-8D5D-A45EC3DC02A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34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7694"/>
            <a:ext cx="7875975" cy="97081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1270">
            <a:off x="-615566" y="-2513471"/>
            <a:ext cx="14033903" cy="823182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PRODUCTION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-1172666"/>
            <a:ext cx="11895531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452586"/>
            <a:ext cx="10232716" cy="576064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40" y="48187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61040" cy="5143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rknad\MARKNAD PRODUKTION\ANNONSER\Lapp\IMG_1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01384"/>
            <a:ext cx="10366986" cy="58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104970"/>
            <a:ext cx="12779024" cy="850333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95536" y="837167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FLEXIMARK</a:t>
            </a:r>
            <a:r>
              <a:rPr lang="sv-SE" sz="4000" b="1" baseline="30000" dirty="0" smtClean="0">
                <a:latin typeface="CorpoS" pitchFamily="2" charset="0"/>
              </a:rPr>
              <a:t>® </a:t>
            </a:r>
            <a:r>
              <a:rPr lang="sv-SE" sz="4400" b="1" dirty="0" smtClean="0">
                <a:latin typeface="CorpoS" pitchFamily="2" charset="0"/>
              </a:rPr>
              <a:t>CUSTOMIZED </a:t>
            </a:r>
          </a:p>
          <a:p>
            <a:r>
              <a:rPr lang="sv-SE" sz="4400" b="1" dirty="0" smtClean="0">
                <a:latin typeface="CorpoS" pitchFamily="2" charset="0"/>
              </a:rPr>
              <a:t>MARKING SYSTEMS</a:t>
            </a:r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99592" y="235572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STAINLESS STEEL MARKING </a:t>
            </a:r>
          </a:p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LABEL MARKING</a:t>
            </a:r>
          </a:p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ENGRAVED MARKING</a:t>
            </a:r>
          </a:p>
          <a:p>
            <a:pPr marL="571500" indent="-571500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SHRINKABLE TUBING</a:t>
            </a:r>
          </a:p>
          <a:p>
            <a:pPr>
              <a:buClr>
                <a:schemeClr val="tx1"/>
              </a:buClr>
            </a:pPr>
            <a:endParaRPr lang="sv-SE" sz="3600" b="1" dirty="0" smtClean="0">
              <a:latin typeface="CorpoS" pitchFamily="2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395536" y="837167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WHICH SYSTEM SUITS YOUR INSTALLATION BEST? </a:t>
            </a:r>
          </a:p>
          <a:p>
            <a:endParaRPr lang="sv-SE" sz="4400" b="1" dirty="0">
              <a:latin typeface="CorpoS" pitchFamily="2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5536" y="2931790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FF9900"/>
                </a:solidFill>
                <a:latin typeface="CorpoS" pitchFamily="2" charset="0"/>
              </a:rPr>
              <a:t>- </a:t>
            </a:r>
            <a:r>
              <a:rPr lang="sv-SE" sz="4400" b="1" dirty="0" smtClean="0">
                <a:solidFill>
                  <a:srgbClr val="FF9900"/>
                </a:solidFill>
                <a:latin typeface="CorpoS" pitchFamily="2" charset="0"/>
              </a:rPr>
              <a:t>CONSULT OUR EXPERTS!</a:t>
            </a:r>
            <a:endParaRPr lang="sv-SE" sz="4400" b="1" dirty="0">
              <a:solidFill>
                <a:srgbClr val="FF9900"/>
              </a:solidFill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748730"/>
            <a:ext cx="11809312" cy="885698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395536" y="3219822"/>
            <a:ext cx="105851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HIGH FLEXIBILITY AND </a:t>
            </a:r>
            <a:r>
              <a:rPr lang="sv-SE" sz="4400" b="1" dirty="0" smtClean="0">
                <a:latin typeface="CorpoS" pitchFamily="2" charset="0"/>
              </a:rPr>
              <a:t>CLOSE</a:t>
            </a:r>
          </a:p>
          <a:p>
            <a:r>
              <a:rPr lang="sv-SE" sz="4400" b="1" dirty="0" smtClean="0">
                <a:latin typeface="CorpoS" pitchFamily="2" charset="0"/>
              </a:rPr>
              <a:t>PROXIMITY </a:t>
            </a:r>
            <a:r>
              <a:rPr lang="sv-SE" sz="4400" b="1" dirty="0" smtClean="0">
                <a:latin typeface="CorpoS" pitchFamily="2" charset="0"/>
              </a:rPr>
              <a:t>TO </a:t>
            </a:r>
            <a:r>
              <a:rPr lang="sv-SE" sz="4400" b="1" dirty="0" smtClean="0">
                <a:latin typeface="CorpoS" pitchFamily="2" charset="0"/>
              </a:rPr>
              <a:t>THE </a:t>
            </a:r>
            <a:r>
              <a:rPr lang="sv-SE" sz="4400" b="1" dirty="0" smtClean="0">
                <a:latin typeface="CorpoS" pitchFamily="2" charset="0"/>
              </a:rPr>
              <a:t>MARKET</a:t>
            </a:r>
          </a:p>
          <a:p>
            <a:endParaRPr lang="sv-SE" sz="3600" b="1" dirty="0" smtClean="0"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083960"/>
            <a:ext cx="12779024" cy="8503334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395536" y="3219822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SUPPLIER OF CUSTOMIZED </a:t>
            </a:r>
          </a:p>
          <a:p>
            <a:r>
              <a:rPr lang="sv-SE" sz="4400" b="1" dirty="0" smtClean="0">
                <a:latin typeface="CorpoS" pitchFamily="2" charset="0"/>
              </a:rPr>
              <a:t>MARKING SYSTEMS!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395536" y="837167"/>
            <a:ext cx="964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LET US PRODUCE YOUR SYSTEM </a:t>
            </a:r>
          </a:p>
          <a:p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5536" y="2349336"/>
            <a:ext cx="9649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sv-SE" sz="4400" b="1" dirty="0" smtClean="0">
                <a:solidFill>
                  <a:srgbClr val="FF9900"/>
                </a:solidFill>
                <a:latin typeface="CorpoS" pitchFamily="2" charset="0"/>
              </a:rPr>
              <a:t>FAST</a:t>
            </a:r>
            <a:r>
              <a:rPr lang="sv-SE" sz="4400" b="1" dirty="0">
                <a:latin typeface="CorpoS" pitchFamily="2" charset="0"/>
              </a:rPr>
              <a:t>, </a:t>
            </a:r>
            <a:r>
              <a:rPr lang="sv-SE" sz="4400" b="1" dirty="0">
                <a:solidFill>
                  <a:srgbClr val="FF9900"/>
                </a:solidFill>
                <a:latin typeface="CorpoS" pitchFamily="2" charset="0"/>
              </a:rPr>
              <a:t>RELIABLE </a:t>
            </a:r>
            <a:r>
              <a:rPr lang="sv-SE" sz="4400" b="1" dirty="0" smtClean="0">
                <a:latin typeface="CorpoS" pitchFamily="2" charset="0"/>
              </a:rPr>
              <a:t>AND </a:t>
            </a:r>
          </a:p>
          <a:p>
            <a:r>
              <a:rPr lang="sv-SE" sz="4400" b="1" dirty="0">
                <a:latin typeface="CorpoS" pitchFamily="2" charset="0"/>
              </a:rPr>
              <a:t> </a:t>
            </a:r>
            <a:r>
              <a:rPr lang="sv-SE" sz="4400" b="1" dirty="0" smtClean="0">
                <a:latin typeface="CorpoS" pitchFamily="2" charset="0"/>
              </a:rPr>
              <a:t>   ACCORDING TO YOUR </a:t>
            </a:r>
          </a:p>
          <a:p>
            <a:r>
              <a:rPr lang="sv-SE" sz="4400" b="1" dirty="0" smtClean="0">
                <a:solidFill>
                  <a:srgbClr val="FF9900"/>
                </a:solidFill>
                <a:latin typeface="CorpoS" pitchFamily="2" charset="0"/>
              </a:rPr>
              <a:t>    INDIVIDUAL REQUIREMENTS</a:t>
            </a:r>
            <a:endParaRPr lang="sv-SE" sz="4400" b="1" dirty="0">
              <a:solidFill>
                <a:srgbClr val="FF9900"/>
              </a:solidFill>
              <a:latin typeface="CorpoS" pitchFamily="2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235572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sv-SE" sz="3600" b="1" dirty="0" smtClean="0">
                <a:latin typeface="CorpoS" pitchFamily="2" charset="0"/>
              </a:rPr>
              <a:t>SEND </a:t>
            </a:r>
            <a:r>
              <a:rPr lang="sv-SE" sz="3600" b="1" dirty="0" smtClean="0">
                <a:latin typeface="CorpoS" pitchFamily="2" charset="0"/>
              </a:rPr>
              <a:t>AN EXCEL </a:t>
            </a:r>
            <a:r>
              <a:rPr lang="sv-SE" sz="3600" b="1" dirty="0" smtClean="0">
                <a:latin typeface="CorpoS" pitchFamily="2" charset="0"/>
              </a:rPr>
              <a:t>FILE</a:t>
            </a:r>
          </a:p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sv-SE" sz="3600" b="1" dirty="0" smtClean="0">
                <a:latin typeface="CorpoS" pitchFamily="2" charset="0"/>
              </a:rPr>
              <a:t>WAIT FOR DELIVERY </a:t>
            </a:r>
          </a:p>
          <a:p>
            <a:pPr marL="571500" indent="-57150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sv-SE" sz="3600" b="1" dirty="0" smtClean="0">
                <a:latin typeface="CorpoS" pitchFamily="2" charset="0"/>
              </a:rPr>
              <a:t>ASSEMBLE</a:t>
            </a:r>
            <a:r>
              <a:rPr lang="sv-SE" sz="3600" b="1" dirty="0" smtClean="0">
                <a:latin typeface="CorpoS" pitchFamily="2" charset="0"/>
              </a:rPr>
              <a:t> THE MARKING</a:t>
            </a:r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YOU JUST NEED TO</a:t>
            </a:r>
            <a:endParaRPr lang="sv-SE" sz="3600" b="1" dirty="0" smtClean="0">
              <a:latin typeface="CorpoS" pitchFamily="2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/>
        </p:nvSpPr>
        <p:spPr>
          <a:xfrm>
            <a:off x="145111" y="2078735"/>
            <a:ext cx="1717151" cy="1717151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HOW IT WORKS</a:t>
            </a:r>
            <a:endParaRPr lang="sv-SE" sz="3600" b="1" dirty="0" smtClean="0">
              <a:latin typeface="CorpoS" pitchFamily="2" charset="0"/>
            </a:endParaRPr>
          </a:p>
        </p:txBody>
      </p:sp>
      <p:sp>
        <p:nvSpPr>
          <p:cNvPr id="6" name="laptop"/>
          <p:cNvSpPr>
            <a:spLocks noEditPoints="1" noChangeArrowheads="1"/>
          </p:cNvSpPr>
          <p:nvPr/>
        </p:nvSpPr>
        <p:spPr bwMode="auto">
          <a:xfrm>
            <a:off x="1225231" y="2163459"/>
            <a:ext cx="1690585" cy="127238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2843808" y="2481246"/>
            <a:ext cx="484437" cy="213034"/>
          </a:xfrm>
          <a:prstGeom prst="rightArrow">
            <a:avLst/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5" y="2355726"/>
            <a:ext cx="2685851" cy="329149"/>
          </a:xfrm>
          <a:prstGeom prst="rect">
            <a:avLst/>
          </a:prstGeom>
        </p:spPr>
      </p:pic>
      <p:sp>
        <p:nvSpPr>
          <p:cNvPr id="12" name="Höger 11"/>
          <p:cNvSpPr/>
          <p:nvPr/>
        </p:nvSpPr>
        <p:spPr>
          <a:xfrm>
            <a:off x="6319811" y="2467460"/>
            <a:ext cx="484437" cy="213034"/>
          </a:xfrm>
          <a:prstGeom prst="rightArrow">
            <a:avLst/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pic>
        <p:nvPicPr>
          <p:cNvPr id="1029" name="Picture 5" descr="C:\Users\hanna.warnecke\AppData\Local\Microsoft\Windows\Temporary Internet Files\Content.IE5\VG6A2B3Z\MC9001507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3" y="1779662"/>
            <a:ext cx="217351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öger 13"/>
          <p:cNvSpPr/>
          <p:nvPr/>
        </p:nvSpPr>
        <p:spPr>
          <a:xfrm rot="10800000">
            <a:off x="1691680" y="3766483"/>
            <a:ext cx="5328592" cy="213034"/>
          </a:xfrm>
          <a:prstGeom prst="rightArrow">
            <a:avLst>
              <a:gd name="adj1" fmla="val 56503"/>
              <a:gd name="adj2" fmla="val 50000"/>
            </a:avLst>
          </a:prstGeom>
          <a:solidFill>
            <a:srgbClr val="FF99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5670887" y="304746"/>
            <a:ext cx="1762948" cy="1762948"/>
          </a:xfrm>
          <a:prstGeom prst="ellipse">
            <a:avLst/>
          </a:prstGeom>
          <a:solidFill>
            <a:srgbClr val="FF9900"/>
          </a:solidFill>
          <a:ln>
            <a:solidFill>
              <a:schemeClr val="accent6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5652402" y="471169"/>
            <a:ext cx="17999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smtClean="0">
                <a:solidFill>
                  <a:schemeClr val="bg1"/>
                </a:solidFill>
                <a:latin typeface="CorpoS" pitchFamily="2" charset="0"/>
              </a:rPr>
              <a:t>5-7</a:t>
            </a:r>
          </a:p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DAYS FOR </a:t>
            </a:r>
          </a:p>
          <a:p>
            <a:pPr algn="ctr"/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DELIVERY</a:t>
            </a:r>
            <a:endParaRPr lang="sv-SE" sz="1600" b="1" dirty="0">
              <a:solidFill>
                <a:schemeClr val="bg1"/>
              </a:solidFill>
              <a:latin typeface="CorpoS" pitchFamily="2" charset="0"/>
            </a:endParaRP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36" y="3764084"/>
            <a:ext cx="1533128" cy="319834"/>
          </a:xfrm>
          <a:prstGeom prst="rect">
            <a:avLst/>
          </a:prstGeom>
        </p:spPr>
      </p:pic>
      <p:pic>
        <p:nvPicPr>
          <p:cNvPr id="1032" name="Picture 8" descr="C:\Users\hanna.warnecke\AppData\Local\Microsoft\Windows\Temporary Internet Files\Content.IE5\V2GW1Q0E\MC90044174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7727"/>
            <a:ext cx="2592288" cy="19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ruta 22"/>
          <p:cNvSpPr txBox="1"/>
          <p:nvPr/>
        </p:nvSpPr>
        <p:spPr>
          <a:xfrm>
            <a:off x="289127" y="266743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CUSTOMER</a:t>
            </a:r>
          </a:p>
          <a:p>
            <a:r>
              <a:rPr lang="sv-SE" sz="1600" b="1" dirty="0" smtClean="0">
                <a:solidFill>
                  <a:schemeClr val="bg1"/>
                </a:solidFill>
                <a:latin typeface="CorpoS" pitchFamily="2" charset="0"/>
              </a:rPr>
              <a:t>ORDERING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38" y="3579862"/>
            <a:ext cx="523198" cy="52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ruta 24"/>
          <p:cNvSpPr txBox="1"/>
          <p:nvPr/>
        </p:nvSpPr>
        <p:spPr>
          <a:xfrm>
            <a:off x="1674479" y="2467460"/>
            <a:ext cx="792088" cy="2539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sv-SE" sz="1050" b="1" dirty="0" smtClean="0">
                <a:latin typeface="CorpoS" pitchFamily="2" charset="0"/>
              </a:rPr>
              <a:t>Excel </a:t>
            </a:r>
            <a:r>
              <a:rPr lang="sv-SE" sz="1050" b="1" dirty="0" err="1" smtClean="0">
                <a:latin typeface="CorpoS" pitchFamily="2" charset="0"/>
              </a:rPr>
              <a:t>file</a:t>
            </a:r>
            <a:r>
              <a:rPr lang="sv-SE" sz="1050" b="1" dirty="0" smtClean="0">
                <a:latin typeface="CorpoS" pitchFamily="2" charset="0"/>
              </a:rPr>
              <a:t> </a:t>
            </a:r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ORDERING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6372"/>
            <a:ext cx="2160240" cy="2647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99592" y="201020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9900"/>
              </a:buClr>
              <a:buFont typeface="+mj-lt"/>
              <a:buAutoNum type="arabicPeriod"/>
            </a:pPr>
            <a:r>
              <a:rPr lang="sv-SE" sz="3600" b="1" dirty="0" smtClean="0">
                <a:latin typeface="CorpoS" pitchFamily="2" charset="0"/>
              </a:rPr>
              <a:t>CREATE AN EXCEL FILE WITH TEXT INFORMATION AND QUANTITY FOR EACH MARKER</a:t>
            </a:r>
          </a:p>
          <a:p>
            <a:pPr>
              <a:buClr>
                <a:srgbClr val="FF9900"/>
              </a:buClr>
            </a:pPr>
            <a:endParaRPr lang="sv-SE" sz="2400" b="1" dirty="0" smtClean="0">
              <a:latin typeface="Corp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60566"/>
              </p:ext>
            </p:extLst>
          </p:nvPr>
        </p:nvGraphicFramePr>
        <p:xfrm>
          <a:off x="467544" y="411510"/>
          <a:ext cx="8136905" cy="1800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17803"/>
                <a:gridCol w="2736959"/>
                <a:gridCol w="2662987"/>
                <a:gridCol w="2219156"/>
              </a:tblGrid>
              <a:tr h="450050">
                <a:tc>
                  <a:txBody>
                    <a:bodyPr/>
                    <a:lstStyle/>
                    <a:p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A     (TEXT FIELD 1)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B     (TEXT FIELD 2</a:t>
                      </a:r>
                      <a:r>
                        <a:rPr lang="sv-SE" sz="2200" baseline="0" dirty="0" smtClean="0"/>
                        <a:t>)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200" dirty="0" smtClean="0"/>
                        <a:t>C    (QUANTITY)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FLEXIMARK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10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2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FLEXIMARK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2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15   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  <a:tr h="450050"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3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FLEXIMARK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3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  <a:tc>
                  <a:txBody>
                    <a:bodyPr/>
                    <a:lstStyle/>
                    <a:p>
                      <a:r>
                        <a:rPr lang="sv-SE" sz="2200" dirty="0" smtClean="0"/>
                        <a:t>20</a:t>
                      </a:r>
                      <a:endParaRPr lang="sv-SE" sz="2200" dirty="0"/>
                    </a:p>
                  </a:txBody>
                  <a:tcPr marL="110971" marR="110971" marT="55486" marB="55486"/>
                </a:tc>
              </a:tr>
            </a:tbl>
          </a:graphicData>
        </a:graphic>
      </p:graphicFrame>
      <p:sp>
        <p:nvSpPr>
          <p:cNvPr id="5" name="Rektangel med rundade hörn 4"/>
          <p:cNvSpPr/>
          <p:nvPr/>
        </p:nvSpPr>
        <p:spPr>
          <a:xfrm>
            <a:off x="467544" y="2571750"/>
            <a:ext cx="2664296" cy="52322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827584" y="257175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FLEXIMARK</a:t>
            </a:r>
          </a:p>
          <a:p>
            <a:pPr algn="ctr"/>
            <a:r>
              <a:rPr lang="sv-SE" sz="1400" dirty="0"/>
              <a:t>1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611560" y="271576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611560" y="2859782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2699792" y="271576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2699792" y="2859782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de hörn 10"/>
          <p:cNvSpPr/>
          <p:nvPr/>
        </p:nvSpPr>
        <p:spPr>
          <a:xfrm>
            <a:off x="467544" y="3344674"/>
            <a:ext cx="2664296" cy="52322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827584" y="334467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FLEXIMARK</a:t>
            </a:r>
          </a:p>
          <a:p>
            <a:pPr algn="ctr"/>
            <a:r>
              <a:rPr lang="sv-SE" sz="1400" dirty="0" smtClean="0"/>
              <a:t>2</a:t>
            </a:r>
            <a:endParaRPr lang="sv-SE" sz="1400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611560" y="348869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de hörn 13"/>
          <p:cNvSpPr/>
          <p:nvPr/>
        </p:nvSpPr>
        <p:spPr>
          <a:xfrm>
            <a:off x="611560" y="363270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med rundade hörn 14"/>
          <p:cNvSpPr/>
          <p:nvPr/>
        </p:nvSpPr>
        <p:spPr>
          <a:xfrm>
            <a:off x="2699792" y="348869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med rundade hörn 15"/>
          <p:cNvSpPr/>
          <p:nvPr/>
        </p:nvSpPr>
        <p:spPr>
          <a:xfrm>
            <a:off x="2699792" y="3632706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med rundade hörn 16"/>
          <p:cNvSpPr/>
          <p:nvPr/>
        </p:nvSpPr>
        <p:spPr>
          <a:xfrm>
            <a:off x="467544" y="4083918"/>
            <a:ext cx="2664296" cy="52322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827584" y="408391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FLEXIMARK</a:t>
            </a:r>
          </a:p>
          <a:p>
            <a:pPr algn="ctr"/>
            <a:r>
              <a:rPr lang="sv-SE" sz="1400" dirty="0" smtClean="0"/>
              <a:t>3</a:t>
            </a:r>
            <a:endParaRPr lang="sv-SE" sz="1400" dirty="0"/>
          </a:p>
        </p:txBody>
      </p:sp>
      <p:sp>
        <p:nvSpPr>
          <p:cNvPr id="19" name="Rektangel med rundade hörn 18"/>
          <p:cNvSpPr/>
          <p:nvPr/>
        </p:nvSpPr>
        <p:spPr>
          <a:xfrm>
            <a:off x="611560" y="4227934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med rundade hörn 19"/>
          <p:cNvSpPr/>
          <p:nvPr/>
        </p:nvSpPr>
        <p:spPr>
          <a:xfrm>
            <a:off x="611560" y="437195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med rundade hörn 20"/>
          <p:cNvSpPr/>
          <p:nvPr/>
        </p:nvSpPr>
        <p:spPr>
          <a:xfrm>
            <a:off x="2699792" y="4227934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med rundade hörn 21"/>
          <p:cNvSpPr/>
          <p:nvPr/>
        </p:nvSpPr>
        <p:spPr>
          <a:xfrm>
            <a:off x="2699792" y="4371950"/>
            <a:ext cx="288032" cy="72008"/>
          </a:xfrm>
          <a:prstGeom prst="round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/>
          <p:cNvSpPr txBox="1"/>
          <p:nvPr/>
        </p:nvSpPr>
        <p:spPr>
          <a:xfrm>
            <a:off x="3779912" y="257175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=  </a:t>
            </a:r>
            <a:r>
              <a:rPr lang="sv-SE" sz="2400" dirty="0" smtClean="0"/>
              <a:t>10 </a:t>
            </a:r>
            <a:r>
              <a:rPr lang="sv-SE" sz="1400" dirty="0" smtClean="0"/>
              <a:t> UNITS OF MARKERS</a:t>
            </a:r>
            <a:endParaRPr lang="sv-SE" sz="1400" dirty="0"/>
          </a:p>
        </p:txBody>
      </p:sp>
      <p:sp>
        <p:nvSpPr>
          <p:cNvPr id="25" name="textruta 24"/>
          <p:cNvSpPr txBox="1"/>
          <p:nvPr/>
        </p:nvSpPr>
        <p:spPr>
          <a:xfrm>
            <a:off x="3779912" y="343584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=  </a:t>
            </a:r>
            <a:r>
              <a:rPr lang="sv-SE" sz="2400" dirty="0" smtClean="0"/>
              <a:t>15 </a:t>
            </a:r>
            <a:r>
              <a:rPr lang="sv-SE" sz="1400" dirty="0" smtClean="0"/>
              <a:t> UNITS OF MARKERS </a:t>
            </a:r>
            <a:endParaRPr lang="sv-SE" sz="1400" dirty="0"/>
          </a:p>
        </p:txBody>
      </p:sp>
      <p:sp>
        <p:nvSpPr>
          <p:cNvPr id="26" name="textruta 25"/>
          <p:cNvSpPr txBox="1"/>
          <p:nvPr/>
        </p:nvSpPr>
        <p:spPr>
          <a:xfrm>
            <a:off x="3779912" y="422793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smtClean="0"/>
              <a:t>=  </a:t>
            </a:r>
            <a:r>
              <a:rPr lang="sv-SE" sz="2000" dirty="0" smtClean="0"/>
              <a:t>20</a:t>
            </a:r>
            <a:r>
              <a:rPr lang="sv-SE" sz="1400" dirty="0" smtClean="0"/>
              <a:t>  UNITS OF MARKERS</a:t>
            </a:r>
            <a:endParaRPr lang="sv-SE" sz="1400" dirty="0"/>
          </a:p>
        </p:txBody>
      </p:sp>
      <p:sp>
        <p:nvSpPr>
          <p:cNvPr id="28" name="Ellips 27"/>
          <p:cNvSpPr/>
          <p:nvPr/>
        </p:nvSpPr>
        <p:spPr>
          <a:xfrm>
            <a:off x="6824489" y="1923678"/>
            <a:ext cx="1923975" cy="1822713"/>
          </a:xfrm>
          <a:prstGeom prst="ellipse">
            <a:avLst/>
          </a:prstGeom>
          <a:solidFill>
            <a:srgbClr val="FF9900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/>
          <p:cNvSpPr txBox="1"/>
          <p:nvPr/>
        </p:nvSpPr>
        <p:spPr>
          <a:xfrm rot="901462">
            <a:off x="6936232" y="2396997"/>
            <a:ext cx="170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EXAMPLE</a:t>
            </a:r>
          </a:p>
          <a:p>
            <a:pPr algn="ctr"/>
            <a:r>
              <a:rPr lang="sv-SE" sz="2400" b="1" dirty="0" smtClean="0">
                <a:solidFill>
                  <a:schemeClr val="bg1"/>
                </a:solidFill>
              </a:rPr>
              <a:t>EXCEL FILE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199568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9900"/>
              </a:buClr>
              <a:buFont typeface="+mj-lt"/>
              <a:buAutoNum type="arabicPeriod" startAt="2"/>
            </a:pPr>
            <a:r>
              <a:rPr lang="sv-SE" sz="3600" b="1" dirty="0" smtClean="0">
                <a:latin typeface="CorpoS" pitchFamily="2" charset="0"/>
              </a:rPr>
              <a:t>SUBMIT THE EXCEL FILE WITH THE STANDARD ORDER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ORDERING</a:t>
            </a:r>
          </a:p>
        </p:txBody>
      </p:sp>
    </p:spTree>
    <p:extLst>
      <p:ext uri="{BB962C8B-B14F-4D97-AF65-F5344CB8AC3E}">
        <p14:creationId xmlns:p14="http://schemas.microsoft.com/office/powerpoint/2010/main" val="18770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99592" y="199568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9900"/>
              </a:buClr>
              <a:buFont typeface="+mj-lt"/>
              <a:buAutoNum type="arabicPeriod" startAt="3"/>
            </a:pPr>
            <a:r>
              <a:rPr lang="sv-SE" sz="3600" b="1" dirty="0" smtClean="0">
                <a:latin typeface="CorpoS" pitchFamily="2" charset="0"/>
              </a:rPr>
              <a:t>CUSTOMIZED MARKINGS ARE DELIVERED IN </a:t>
            </a:r>
            <a:r>
              <a:rPr lang="sv-SE" sz="3600" b="1" dirty="0" smtClean="0">
                <a:solidFill>
                  <a:srgbClr val="FF9900"/>
                </a:solidFill>
                <a:latin typeface="CorpoS" pitchFamily="2" charset="0"/>
              </a:rPr>
              <a:t>5-7</a:t>
            </a:r>
            <a:r>
              <a:rPr lang="sv-SE" sz="3600" b="1" dirty="0" smtClean="0">
                <a:latin typeface="CorpoS" pitchFamily="2" charset="0"/>
              </a:rPr>
              <a:t> DAYS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95536" y="837167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>
                <a:latin typeface="CorpoS" pitchFamily="2" charset="0"/>
              </a:rPr>
              <a:t>ORDERING</a:t>
            </a:r>
          </a:p>
        </p:txBody>
      </p:sp>
    </p:spTree>
    <p:extLst>
      <p:ext uri="{BB962C8B-B14F-4D97-AF65-F5344CB8AC3E}">
        <p14:creationId xmlns:p14="http://schemas.microsoft.com/office/powerpoint/2010/main" val="1999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Bildschirmpräsentation (16:9)</PresentationFormat>
  <Paragraphs>60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Elektroskandia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Hedengrahn</dc:creator>
  <cp:lastModifiedBy>Stefanie Scheiter</cp:lastModifiedBy>
  <cp:revision>88</cp:revision>
  <dcterms:created xsi:type="dcterms:W3CDTF">2012-02-07T09:47:55Z</dcterms:created>
  <dcterms:modified xsi:type="dcterms:W3CDTF">2014-03-17T14:59:20Z</dcterms:modified>
</cp:coreProperties>
</file>